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9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1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5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8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9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1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4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2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06F3E-8B8C-4776-80AD-2FDAC885B67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4A537-B5AD-4E42-9786-E4BD7893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9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RostJosh\AppData\Local\Temp\WLAN-Transparent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55" y="2318852"/>
            <a:ext cx="9252480" cy="32373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0000" y="2082800"/>
            <a:ext cx="2252133" cy="702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44" y="953510"/>
            <a:ext cx="2951510" cy="293422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08144" y="1694872"/>
            <a:ext cx="0" cy="2192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746" y="904111"/>
            <a:ext cx="2977090" cy="178267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08144" y="3887739"/>
            <a:ext cx="280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746" y="2689664"/>
            <a:ext cx="2977090" cy="17664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6100" y="3972405"/>
            <a:ext cx="17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Zeit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233256" y="260663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Frequenz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26877" y="2947939"/>
            <a:ext cx="2497667" cy="8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361776" y="2399815"/>
            <a:ext cx="2053168" cy="20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30519" y="2928988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Reflektiertes Signal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09377" y="1531913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Gesendetes Signal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1611" y="3298320"/>
            <a:ext cx="8466" cy="504754"/>
          </a:xfrm>
          <a:prstGeom prst="line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96100" y="2928988"/>
            <a:ext cx="574142" cy="0"/>
          </a:xfrm>
          <a:prstGeom prst="line">
            <a:avLst/>
          </a:prstGeom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0942" y="4773820"/>
                <a:ext cx="497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de-DE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de-DE" b="0" dirty="0" smtClean="0">
                    <a:latin typeface="Cambria Math" panose="02040503050406030204" pitchFamily="18" charset="0"/>
                  </a:rPr>
                  <a:t>Zeitverzögerung zw. Senden und Empfangen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𝑍𝐹</m:t>
                        </m:r>
                      </m:sub>
                    </m:sSub>
                  </m:oMath>
                </a14:m>
                <a:r>
                  <a:rPr lang="de-DE" b="0" i="1" dirty="0" smtClean="0">
                    <a:latin typeface="Cambria Math" panose="02040503050406030204" pitchFamily="18" charset="0"/>
                  </a:rPr>
                  <a:t> : </a:t>
                </a:r>
                <a:r>
                  <a:rPr lang="de-DE" b="0" dirty="0" smtClean="0">
                    <a:latin typeface="Cambria Math" panose="02040503050406030204" pitchFamily="18" charset="0"/>
                  </a:rPr>
                  <a:t>Frequenz der Zwischenfrequenz</a:t>
                </a: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2" y="4773820"/>
                <a:ext cx="4978400" cy="1477328"/>
              </a:xfrm>
              <a:prstGeom prst="rect">
                <a:avLst/>
              </a:prstGeom>
              <a:blipFill>
                <a:blip r:embed="rId5"/>
                <a:stretch>
                  <a:fillRect l="-368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02096" y="3298319"/>
                <a:ext cx="4715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𝑍𝐹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96" y="3298319"/>
                <a:ext cx="471539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62473" y="2630647"/>
                <a:ext cx="3876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473" y="2630647"/>
                <a:ext cx="38760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7729380" y="5084974"/>
                <a:ext cx="4715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𝑍𝐹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380" y="5084974"/>
                <a:ext cx="471539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505719" y="569737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ZF Signal 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123353" y="2770094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FFT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>
            <a:off x="8669972" y="2714697"/>
            <a:ext cx="331788" cy="399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624" y="933265"/>
            <a:ext cx="4352008" cy="1697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3624" y="3113654"/>
            <a:ext cx="3703618" cy="19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7" y="284011"/>
            <a:ext cx="6575086" cy="2922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1600" y="1405688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ZF Signal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48" y="3524654"/>
            <a:ext cx="6852010" cy="2933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7053" y="3140541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FFT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770312" y="3206274"/>
            <a:ext cx="331788" cy="399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48813">
            <a:off x="1128098" y="2735565"/>
            <a:ext cx="3435056" cy="101358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48813">
            <a:off x="4323815" y="2740232"/>
            <a:ext cx="3435056" cy="101358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90700" y="1266825"/>
            <a:ext cx="0" cy="32099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403076" y="4471782"/>
            <a:ext cx="5072675" cy="3573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596887" y="4277969"/>
            <a:ext cx="387626" cy="387626"/>
          </a:xfrm>
          <a:prstGeom prst="ellipse">
            <a:avLst/>
          </a:prstGeom>
          <a:solidFill>
            <a:schemeClr val="tx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2290" y="4744506"/>
            <a:ext cx="19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Antenne 1 (RX1)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4129" y="4738865"/>
            <a:ext cx="19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Antenne 2 (RX2)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814679" y="4295834"/>
            <a:ext cx="387626" cy="387626"/>
          </a:xfrm>
          <a:prstGeom prst="ellipse">
            <a:avLst/>
          </a:prstGeom>
          <a:solidFill>
            <a:schemeClr val="tx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790700" y="2136913"/>
            <a:ext cx="2015987" cy="2334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980396" y="2172643"/>
            <a:ext cx="2015987" cy="2334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159504" y="2905457"/>
            <a:ext cx="1820892" cy="15986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790700" y="4738865"/>
            <a:ext cx="3189696" cy="0"/>
          </a:xfrm>
          <a:prstGeom prst="straightConnector1">
            <a:avLst/>
          </a:prstGeom>
          <a:ln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83464" y="4693489"/>
            <a:ext cx="79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d</a:t>
            </a:r>
            <a:endParaRPr lang="en-US" i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535208" y="2186555"/>
            <a:ext cx="689298" cy="7983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40749" y="1793282"/>
            <a:ext cx="16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Wellenrichtung</a:t>
            </a:r>
            <a:endParaRPr lang="en-US" dirty="0"/>
          </a:p>
        </p:txBody>
      </p:sp>
      <p:sp>
        <p:nvSpPr>
          <p:cNvPr id="30" name="Arc 29"/>
          <p:cNvSpPr/>
          <p:nvPr/>
        </p:nvSpPr>
        <p:spPr>
          <a:xfrm>
            <a:off x="1403076" y="3076472"/>
            <a:ext cx="1102403" cy="891112"/>
          </a:xfrm>
          <a:prstGeom prst="arc">
            <a:avLst>
              <a:gd name="adj1" fmla="val 15585909"/>
              <a:gd name="adj2" fmla="val 21333529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38579" y="3137222"/>
                <a:ext cx="969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79" y="3137222"/>
                <a:ext cx="9692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V="1">
            <a:off x="2139865" y="3077490"/>
            <a:ext cx="1107847" cy="1313426"/>
          </a:xfrm>
          <a:prstGeom prst="straightConnector1">
            <a:avLst/>
          </a:prstGeom>
          <a:ln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55720" y="3367169"/>
            <a:ext cx="15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i="1" dirty="0" smtClean="0"/>
              <a:t>Δφ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3586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90" y="3488903"/>
            <a:ext cx="2927842" cy="1956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7" y="426987"/>
            <a:ext cx="7811590" cy="2762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49" y="3488903"/>
            <a:ext cx="4029141" cy="19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3" y="608135"/>
            <a:ext cx="5025228" cy="5124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41" y="608134"/>
            <a:ext cx="6832828" cy="512462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79464" y="3883538"/>
            <a:ext cx="718907" cy="3972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75806" y="3684892"/>
            <a:ext cx="718907" cy="3972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10565" y="3743629"/>
            <a:ext cx="306805" cy="3972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11466" y="3544983"/>
            <a:ext cx="306805" cy="3972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53535" y="3544983"/>
            <a:ext cx="306805" cy="3972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8162" y="1095220"/>
            <a:ext cx="6063526" cy="4547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0" t="19655" r="10274" b="5340"/>
          <a:stretch/>
        </p:blipFill>
        <p:spPr>
          <a:xfrm rot="5400000">
            <a:off x="164888" y="629589"/>
            <a:ext cx="6063525" cy="54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" idx="3"/>
            <a:endCxn id="9" idx="2"/>
          </p:cNvCxnSpPr>
          <p:nvPr/>
        </p:nvCxnSpPr>
        <p:spPr>
          <a:xfrm flipV="1">
            <a:off x="3518863" y="436180"/>
            <a:ext cx="4326058" cy="233539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44921" y="2560320"/>
            <a:ext cx="472966" cy="42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44921" y="3728019"/>
            <a:ext cx="472966" cy="42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44921" y="4895718"/>
            <a:ext cx="472966" cy="42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44921" y="1392621"/>
            <a:ext cx="472966" cy="42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44921" y="224922"/>
            <a:ext cx="472966" cy="42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72787" y="2771578"/>
            <a:ext cx="4399613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56461" y="2429013"/>
            <a:ext cx="6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0327" y="3009603"/>
            <a:ext cx="219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Menschliches Ziel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97912" y="1988251"/>
            <a:ext cx="5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30°</a:t>
            </a:r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4801218" y="1850867"/>
            <a:ext cx="1065489" cy="1841424"/>
          </a:xfrm>
          <a:prstGeom prst="arc">
            <a:avLst/>
          </a:prstGeom>
          <a:ln w="1270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4" idx="3"/>
            <a:endCxn id="6" idx="2"/>
          </p:cNvCxnSpPr>
          <p:nvPr/>
        </p:nvCxnSpPr>
        <p:spPr>
          <a:xfrm>
            <a:off x="3518863" y="2771578"/>
            <a:ext cx="4326058" cy="11676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5041027">
            <a:off x="4958938" y="2573113"/>
            <a:ext cx="1064283" cy="450115"/>
          </a:xfrm>
          <a:prstGeom prst="arc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21846" y="2832554"/>
            <a:ext cx="65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-15°</a:t>
            </a:r>
            <a:endParaRPr lang="en-US" dirty="0"/>
          </a:p>
        </p:txBody>
      </p:sp>
      <p:pic>
        <p:nvPicPr>
          <p:cNvPr id="39" name="IFX_WLAN-Transparen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6485" y="1633351"/>
            <a:ext cx="2381250" cy="23812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13478" y="2345909"/>
            <a:ext cx="1305385" cy="85133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Radar-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Sensor</a:t>
            </a:r>
          </a:p>
        </p:txBody>
      </p:sp>
      <p:cxnSp>
        <p:nvCxnSpPr>
          <p:cNvPr id="40" name="Straight Connector 39"/>
          <p:cNvCxnSpPr>
            <a:endCxn id="7" idx="2"/>
          </p:cNvCxnSpPr>
          <p:nvPr/>
        </p:nvCxnSpPr>
        <p:spPr>
          <a:xfrm>
            <a:off x="3518863" y="2771502"/>
            <a:ext cx="4326058" cy="23354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8" idx="2"/>
          </p:cNvCxnSpPr>
          <p:nvPr/>
        </p:nvCxnSpPr>
        <p:spPr>
          <a:xfrm flipV="1">
            <a:off x="3518863" y="1603879"/>
            <a:ext cx="4326058" cy="11676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32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FINEON_CATEGORY" val="{&quot;CategoryList&quot;:[],&quot;CategoryDictionary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74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Rost Joshua (IFAG HR BCS TN VT MUC)</dc:creator>
  <cp:lastModifiedBy>Rost Joshua (IFAG HR BCS TN VT MUC)</cp:lastModifiedBy>
  <cp:revision>33</cp:revision>
  <dcterms:created xsi:type="dcterms:W3CDTF">2022-01-12T15:51:28Z</dcterms:created>
  <dcterms:modified xsi:type="dcterms:W3CDTF">2022-01-23T17:23:44Z</dcterms:modified>
</cp:coreProperties>
</file>